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3300"/>
    <a:srgbClr val="00FF00"/>
    <a:srgbClr val="0000FF"/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4" autoAdjust="0"/>
    <p:restoredTop sz="94624" autoAdjust="0"/>
  </p:normalViewPr>
  <p:slideViewPr>
    <p:cSldViewPr>
      <p:cViewPr>
        <p:scale>
          <a:sx n="118" d="100"/>
          <a:sy n="118" d="100"/>
        </p:scale>
        <p:origin x="-7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s jedným odstrihnutým a zaobleným roh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hlý trojuho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A8006F-0840-4D6B-B89C-21AD23D98C73}" type="datetimeFigureOut">
              <a:rPr lang="sk-SK" smtClean="0"/>
              <a:pPr/>
              <a:t>23. 10. 2014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18D4E42-F4B3-443E-BEFD-7904A9228C6A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zklenova@gmail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Pavol\Desktop\untitl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140968"/>
            <a:ext cx="4999967" cy="3327251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2489448"/>
          </a:xfrm>
        </p:spPr>
        <p:txBody>
          <a:bodyPr>
            <a:normAutofit fontScale="90000"/>
          </a:bodyPr>
          <a:lstStyle/>
          <a:p>
            <a:r>
              <a:rPr lang="sk-SK" sz="8800" dirty="0" smtClean="0"/>
              <a:t>Zázračné bielkoviny</a:t>
            </a:r>
            <a:endParaRPr lang="sk-SK" sz="88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33400" y="4365104"/>
            <a:ext cx="7854696" cy="1368152"/>
          </a:xfrm>
        </p:spPr>
        <p:txBody>
          <a:bodyPr/>
          <a:lstStyle/>
          <a:p>
            <a:endParaRPr lang="sk-SK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6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476672"/>
            <a:ext cx="7130752" cy="1944215"/>
          </a:xfrm>
        </p:spPr>
        <p:txBody>
          <a:bodyPr>
            <a:noAutofit/>
          </a:bodyPr>
          <a:lstStyle/>
          <a:p>
            <a:r>
              <a:rPr lang="sk-SK" sz="6600" dirty="0" smtClean="0">
                <a:latin typeface="+mn-lt"/>
              </a:rPr>
              <a:t>Venovali sme sa:</a:t>
            </a:r>
            <a:br>
              <a:rPr lang="sk-SK" sz="6600" dirty="0" smtClean="0">
                <a:latin typeface="+mn-lt"/>
              </a:rPr>
            </a:br>
            <a:endParaRPr lang="sk-SK" sz="6600" dirty="0">
              <a:latin typeface="+mn-lt"/>
            </a:endParaRPr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>
          <a:xfrm>
            <a:off x="467544" y="4077072"/>
            <a:ext cx="4104456" cy="2304256"/>
          </a:xfrm>
        </p:spPr>
        <p:txBody>
          <a:bodyPr>
            <a:normAutofit fontScale="92500"/>
          </a:bodyPr>
          <a:lstStyle/>
          <a:p>
            <a:r>
              <a:rPr lang="sk-SK" sz="4400" b="1" dirty="0" smtClean="0">
                <a:solidFill>
                  <a:srgbClr val="002060"/>
                </a:solidFill>
              </a:rPr>
              <a:t>Popolušky</a:t>
            </a:r>
          </a:p>
          <a:p>
            <a:r>
              <a:rPr lang="sk-SK" sz="4400" b="1" dirty="0" smtClean="0">
                <a:solidFill>
                  <a:srgbClr val="002060"/>
                </a:solidFill>
              </a:rPr>
              <a:t>Mäsové bubliny</a:t>
            </a:r>
          </a:p>
          <a:p>
            <a:r>
              <a:rPr lang="sk-SK" sz="4400" b="1" dirty="0" err="1" smtClean="0">
                <a:solidFill>
                  <a:srgbClr val="002060"/>
                </a:solidFill>
              </a:rPr>
              <a:t>Strukovinky</a:t>
            </a:r>
            <a:endParaRPr lang="sk-SK" sz="4400" b="1" dirty="0" smtClean="0">
              <a:solidFill>
                <a:srgbClr val="002060"/>
              </a:solidFill>
            </a:endParaRPr>
          </a:p>
          <a:p>
            <a:endParaRPr lang="sk-SK" sz="4400" dirty="0" smtClean="0"/>
          </a:p>
          <a:p>
            <a:endParaRPr lang="sk-SK" dirty="0"/>
          </a:p>
        </p:txBody>
      </p:sp>
      <p:pic>
        <p:nvPicPr>
          <p:cNvPr id="2050" name="Picture 2" descr="C:\Users\Pavol\Desktop\images3I3ZDAH0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4002" b="4002"/>
          <a:stretch>
            <a:fillRect/>
          </a:stretch>
        </p:blipFill>
        <p:spPr bwMode="auto">
          <a:xfrm rot="21346349">
            <a:off x="4079875" y="1614488"/>
            <a:ext cx="3503613" cy="3124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k-SK" sz="8800" dirty="0" smtClean="0">
                <a:latin typeface="+mn-lt"/>
              </a:rPr>
              <a:t>1. POPOLUŠKY</a:t>
            </a:r>
            <a:endParaRPr lang="sk-SK" sz="8800" dirty="0">
              <a:latin typeface="+mn-lt"/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3851920" y="1920085"/>
            <a:ext cx="4834880" cy="4434840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Uvedená aktivita bola naozaj rozprávková. Žiačky preberali zmiešané semená strukovín, ale tiež si všímali ich tvar, farbu, vzhľad.</a:t>
            </a:r>
          </a:p>
          <a:p>
            <a:r>
              <a:rPr lang="sk-SK" dirty="0" smtClean="0"/>
              <a:t>K roztriedeným semenám priradili správne názvy a všímali si spoločné znaky a rozdiely.</a:t>
            </a:r>
          </a:p>
          <a:p>
            <a:r>
              <a:rPr lang="sk-SK" dirty="0" smtClean="0"/>
              <a:t>Svoje aktivitu ukončili rozhovorom o jedlách, ktoré ich strukoviny obsahujú. </a:t>
            </a:r>
            <a:endParaRPr lang="sk-SK" dirty="0"/>
          </a:p>
        </p:txBody>
      </p:sp>
      <p:pic>
        <p:nvPicPr>
          <p:cNvPr id="3074" name="Picture 2" descr="C:\Users\Pavol\Desktop\upravené fotky k projektu\strukoviny - fotky\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3972511">
            <a:off x="164835" y="3241289"/>
            <a:ext cx="3676310" cy="275723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99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3284984"/>
            <a:ext cx="3826768" cy="3075336"/>
          </a:xfrm>
        </p:spPr>
        <p:txBody>
          <a:bodyPr/>
          <a:lstStyle/>
          <a:p>
            <a:r>
              <a:rPr lang="sk-SK" dirty="0" smtClean="0"/>
              <a:t>Aktivity sa zúčastnili žiaci uvedení v zozname v rámci poslednej snímky.</a:t>
            </a:r>
          </a:p>
          <a:p>
            <a:pPr>
              <a:buNone/>
            </a:pPr>
            <a:endParaRPr lang="sk-SK" dirty="0" smtClean="0"/>
          </a:p>
          <a:p>
            <a:r>
              <a:rPr lang="sk-SK" dirty="0" smtClean="0"/>
              <a:t>Zapojili sa žiaci 5. – 8. ročníka našej školy.</a:t>
            </a:r>
            <a:endParaRPr lang="sk-SK" dirty="0"/>
          </a:p>
        </p:txBody>
      </p:sp>
      <p:pic>
        <p:nvPicPr>
          <p:cNvPr id="4099" name="Picture 3" descr="C:\Users\Pavol\Desktop\upravené fotky k projektu\strukoviny - fotky\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14688649">
            <a:off x="1051484" y="144285"/>
            <a:ext cx="2075284" cy="2767045"/>
          </a:xfrm>
          <a:prstGeom prst="rect">
            <a:avLst/>
          </a:prstGeom>
          <a:noFill/>
        </p:spPr>
      </p:pic>
      <p:pic>
        <p:nvPicPr>
          <p:cNvPr id="4100" name="Picture 4" descr="C:\Users\Pavol\Desktop\upravené fotky k projektu\strukoviny - fotky\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692696"/>
            <a:ext cx="3247125" cy="2930020"/>
          </a:xfrm>
          <a:prstGeom prst="rect">
            <a:avLst/>
          </a:prstGeom>
          <a:noFill/>
        </p:spPr>
      </p:pic>
      <p:pic>
        <p:nvPicPr>
          <p:cNvPr id="4101" name="Picture 5" descr="C:\Users\Pavol\Desktop\upravené fotky k projektu\strukoviny - fotky\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86307">
            <a:off x="4200968" y="3756673"/>
            <a:ext cx="3419872" cy="25649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k-SK" sz="6600" b="1" dirty="0" smtClean="0">
                <a:latin typeface="+mn-lt"/>
              </a:rPr>
              <a:t>2. MÄSOVÉ BUBLINY</a:t>
            </a:r>
            <a:endParaRPr lang="sk-SK" sz="6600" dirty="0">
              <a:latin typeface="+mn-lt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834880" cy="4434840"/>
          </a:xfrm>
        </p:spPr>
        <p:txBody>
          <a:bodyPr>
            <a:normAutofit fontScale="92500" lnSpcReduction="20000"/>
          </a:bodyPr>
          <a:lstStyle/>
          <a:p>
            <a:r>
              <a:rPr lang="sk-SK" b="1" dirty="0" smtClean="0">
                <a:solidFill>
                  <a:srgbClr val="0070C0"/>
                </a:solidFill>
              </a:rPr>
              <a:t>Žiaci dostali pracovný list, ktorý tvoria obláčiky s názvami najznámejších druhov mäsa.</a:t>
            </a:r>
          </a:p>
          <a:p>
            <a:r>
              <a:rPr lang="sk-SK" b="1" dirty="0" smtClean="0">
                <a:solidFill>
                  <a:srgbClr val="00B050"/>
                </a:solidFill>
              </a:rPr>
              <a:t>Nachádzajú sa tam tiež rôzne iný geometrické tvary, v ktorých sú uvedené živočíchy a vlastnosti mäsa. </a:t>
            </a:r>
          </a:p>
          <a:p>
            <a:r>
              <a:rPr lang="sk-SK" b="1" dirty="0" smtClean="0">
                <a:solidFill>
                  <a:srgbClr val="FF0000"/>
                </a:solidFill>
              </a:rPr>
              <a:t>Žiaci vyfarbovali geometrické tvary podľa toho, k akému mäsu dané heslo patrilo.</a:t>
            </a:r>
          </a:p>
          <a:p>
            <a:r>
              <a:rPr lang="sk-SK" b="1" dirty="0" smtClean="0">
                <a:solidFill>
                  <a:srgbClr val="7030A0"/>
                </a:solidFill>
              </a:rPr>
              <a:t>Riešenie sme priebežne konzultovali a v závere si všetko skontrolovali.</a:t>
            </a:r>
            <a:endParaRPr lang="sk-SK" b="1" dirty="0">
              <a:solidFill>
                <a:srgbClr val="7030A0"/>
              </a:solidFill>
            </a:endParaRPr>
          </a:p>
        </p:txBody>
      </p:sp>
      <p:pic>
        <p:nvPicPr>
          <p:cNvPr id="5122" name="Picture 2" descr="C:\Users\Pavol\Desktop\images7ZD5APA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1844824"/>
            <a:ext cx="1526605" cy="1143480"/>
          </a:xfrm>
          <a:prstGeom prst="rect">
            <a:avLst/>
          </a:prstGeom>
          <a:noFill/>
        </p:spPr>
      </p:pic>
      <p:pic>
        <p:nvPicPr>
          <p:cNvPr id="5123" name="Picture 3" descr="C:\Users\Pavol\Desktop\1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068960"/>
            <a:ext cx="2466975" cy="1847850"/>
          </a:xfrm>
          <a:prstGeom prst="rect">
            <a:avLst/>
          </a:prstGeom>
          <a:noFill/>
        </p:spPr>
      </p:pic>
      <p:pic>
        <p:nvPicPr>
          <p:cNvPr id="5126" name="Picture 6" descr="C:\Users\Pavol\Desktop\imagesJJGDFDF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5013176"/>
            <a:ext cx="3028950" cy="15144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4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4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48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271864"/>
          </a:xfrm>
        </p:spPr>
        <p:txBody>
          <a:bodyPr/>
          <a:lstStyle/>
          <a:p>
            <a:r>
              <a:rPr lang="sk-SK" b="1" dirty="0" smtClean="0">
                <a:solidFill>
                  <a:srgbClr val="00B050"/>
                </a:solidFill>
              </a:rPr>
              <a:t>Do aktivity sme zapojili žiakov, ktorí prejavili záujem o projekt HOVORME O JEDLE:</a:t>
            </a:r>
          </a:p>
          <a:p>
            <a:pPr>
              <a:buNone/>
            </a:pPr>
            <a:r>
              <a:rPr lang="sk-SK" dirty="0" smtClean="0"/>
              <a:t>		</a:t>
            </a:r>
            <a:r>
              <a:rPr lang="sk-SK" b="1" dirty="0" smtClean="0">
                <a:solidFill>
                  <a:srgbClr val="FF0000"/>
                </a:solidFill>
              </a:rPr>
              <a:t>5. A – 7 detí</a:t>
            </a:r>
          </a:p>
          <a:p>
            <a:pPr>
              <a:buNone/>
            </a:pPr>
            <a:r>
              <a:rPr lang="sk-SK" b="1" dirty="0" smtClean="0"/>
              <a:t>		</a:t>
            </a:r>
            <a:r>
              <a:rPr lang="sk-SK" b="1" dirty="0" smtClean="0">
                <a:solidFill>
                  <a:srgbClr val="002060"/>
                </a:solidFill>
              </a:rPr>
              <a:t>6. A – 3 deti</a:t>
            </a:r>
          </a:p>
          <a:p>
            <a:pPr>
              <a:buNone/>
            </a:pPr>
            <a:r>
              <a:rPr lang="sk-SK" b="1" dirty="0" smtClean="0"/>
              <a:t>		</a:t>
            </a:r>
            <a:r>
              <a:rPr lang="sk-SK" b="1" dirty="0" smtClean="0">
                <a:solidFill>
                  <a:srgbClr val="FFC000"/>
                </a:solidFill>
              </a:rPr>
              <a:t>7. A – 7 detí</a:t>
            </a:r>
          </a:p>
          <a:p>
            <a:pPr>
              <a:buNone/>
            </a:pPr>
            <a:r>
              <a:rPr lang="sk-SK" b="1" dirty="0" smtClean="0"/>
              <a:t>		</a:t>
            </a:r>
            <a:r>
              <a:rPr lang="sk-SK" b="1" dirty="0" smtClean="0">
                <a:solidFill>
                  <a:srgbClr val="C00000"/>
                </a:solidFill>
              </a:rPr>
              <a:t>8. A – 6 detí</a:t>
            </a:r>
          </a:p>
          <a:p>
            <a:pPr algn="just"/>
            <a:r>
              <a:rPr lang="sk-SK" b="1" dirty="0" smtClean="0">
                <a:solidFill>
                  <a:schemeClr val="accent2">
                    <a:lumMod val="75000"/>
                  </a:schemeClr>
                </a:solidFill>
              </a:rPr>
              <a:t>Aktivita je vhodná pre žiakov 3. – 7. ročníka ZŠ. </a:t>
            </a: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Starší žiaci by neprijali úlohu spojenú </a:t>
            </a:r>
          </a:p>
          <a:p>
            <a:pPr algn="just">
              <a:buNone/>
            </a:pPr>
            <a:r>
              <a:rPr lang="sk-SK" dirty="0" smtClean="0">
                <a:solidFill>
                  <a:schemeClr val="accent2">
                    <a:lumMod val="75000"/>
                  </a:schemeClr>
                </a:solidFill>
              </a:rPr>
              <a:t>s vyfarbovaním.</a:t>
            </a:r>
            <a:endParaRPr lang="sk-SK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4" descr="C:\Users\Pavol\Desktop\imagesUVIISUK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0207">
            <a:off x="3759011" y="4796220"/>
            <a:ext cx="2495550" cy="1828800"/>
          </a:xfrm>
          <a:prstGeom prst="rect">
            <a:avLst/>
          </a:prstGeom>
          <a:noFill/>
        </p:spPr>
      </p:pic>
      <p:pic>
        <p:nvPicPr>
          <p:cNvPr id="5" name="Picture 7" descr="C:\Users\Pavol\Desktop\imagesFKJ9QG8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09898">
            <a:off x="5870411" y="1891657"/>
            <a:ext cx="2130180" cy="159557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6600" dirty="0" smtClean="0">
                <a:latin typeface="+mn-lt"/>
              </a:rPr>
              <a:t>3. </a:t>
            </a:r>
            <a:r>
              <a:rPr lang="sk-SK" sz="6600" dirty="0" err="1" smtClean="0">
                <a:latin typeface="+mn-lt"/>
              </a:rPr>
              <a:t>Strukovinky</a:t>
            </a:r>
            <a:endParaRPr lang="sk-SK" sz="6600" dirty="0">
              <a:latin typeface="+mn-lt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5050904" cy="4434840"/>
          </a:xfrm>
        </p:spPr>
        <p:txBody>
          <a:bodyPr>
            <a:normAutofit fontScale="92500" lnSpcReduction="20000"/>
          </a:bodyPr>
          <a:lstStyle/>
          <a:p>
            <a:r>
              <a:rPr lang="sk-SK" b="1" dirty="0" smtClean="0">
                <a:solidFill>
                  <a:srgbClr val="660066"/>
                </a:solidFill>
              </a:rPr>
              <a:t>Žiaci pracovali s pracovným listom venovaným strukovinám s ktorými pracovali v aktivite: Popolušky.</a:t>
            </a:r>
          </a:p>
          <a:p>
            <a:r>
              <a:rPr lang="sk-SK" b="1" dirty="0" smtClean="0">
                <a:solidFill>
                  <a:srgbClr val="0000FF"/>
                </a:solidFill>
              </a:rPr>
              <a:t>Z pracovných listov si vystrihli názov strukoviny, charakteristiku a obrázok.</a:t>
            </a:r>
          </a:p>
          <a:p>
            <a:r>
              <a:rPr lang="sk-SK" b="1" dirty="0" smtClean="0">
                <a:solidFill>
                  <a:srgbClr val="00B050"/>
                </a:solidFill>
              </a:rPr>
              <a:t>Poprezerali si všetky vystrihnuté informácie a priradili ich k obrázkom a názvom.</a:t>
            </a:r>
          </a:p>
          <a:p>
            <a:r>
              <a:rPr lang="sk-SK" b="1" dirty="0" smtClean="0">
                <a:solidFill>
                  <a:srgbClr val="FF3300"/>
                </a:solidFill>
              </a:rPr>
              <a:t>Žiaci sa naučili pojmy strukovina, struk a bielkovina.</a:t>
            </a:r>
          </a:p>
          <a:p>
            <a:pPr>
              <a:buNone/>
            </a:pPr>
            <a:endParaRPr lang="sk-SK" dirty="0" smtClean="0"/>
          </a:p>
          <a:p>
            <a:endParaRPr lang="sk-SK" dirty="0" smtClean="0"/>
          </a:p>
        </p:txBody>
      </p:sp>
      <p:pic>
        <p:nvPicPr>
          <p:cNvPr id="6146" name="Picture 2" descr="C:\Users\Pavol\Desktop\images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96336" y="404664"/>
            <a:ext cx="1234985" cy="1224136"/>
          </a:xfrm>
          <a:prstGeom prst="rect">
            <a:avLst/>
          </a:prstGeom>
          <a:noFill/>
        </p:spPr>
      </p:pic>
      <p:pic>
        <p:nvPicPr>
          <p:cNvPr id="6147" name="Picture 3" descr="C:\Users\Pavol\Desktop\1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204864"/>
            <a:ext cx="2619375" cy="1743075"/>
          </a:xfrm>
          <a:prstGeom prst="rect">
            <a:avLst/>
          </a:prstGeom>
          <a:noFill/>
        </p:spPr>
      </p:pic>
      <p:pic>
        <p:nvPicPr>
          <p:cNvPr id="6148" name="Picture 4" descr="C:\Users\Pavol\Desktop\100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4509120"/>
            <a:ext cx="3051423" cy="174307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2000" fill="hold"/>
                                        <p:tgtEl>
                                          <p:spTgt spid="61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548680"/>
            <a:ext cx="3242320" cy="2210937"/>
          </a:xfrm>
        </p:spPr>
        <p:txBody>
          <a:bodyPr>
            <a:noAutofit/>
          </a:bodyPr>
          <a:lstStyle/>
          <a:p>
            <a:r>
              <a:rPr lang="sk-SK" sz="2800" dirty="0" smtClean="0"/>
              <a:t>Do aktivity sa zapojili všetci žiaci ako v predchádzajúcich aktivitách venovaných tejto dennej téme.</a:t>
            </a:r>
            <a:endParaRPr lang="sk-SK" sz="28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sz="half" idx="2"/>
          </p:nvPr>
        </p:nvSpPr>
        <p:spPr>
          <a:xfrm>
            <a:off x="609600" y="2828784"/>
            <a:ext cx="3098304" cy="3336520"/>
          </a:xfrm>
        </p:spPr>
        <p:txBody>
          <a:bodyPr>
            <a:normAutofit lnSpcReduction="10000"/>
          </a:bodyPr>
          <a:lstStyle/>
          <a:p>
            <a:r>
              <a:rPr lang="sk-SK" dirty="0" smtClean="0"/>
              <a:t> </a:t>
            </a:r>
          </a:p>
          <a:p>
            <a:endParaRPr lang="sk-SK" sz="2800" dirty="0" smtClean="0">
              <a:latin typeface="+mj-lt"/>
            </a:endParaRPr>
          </a:p>
          <a:p>
            <a:endParaRPr lang="sk-SK" sz="2800" dirty="0" smtClean="0">
              <a:latin typeface="+mj-lt"/>
            </a:endParaRPr>
          </a:p>
          <a:p>
            <a:r>
              <a:rPr lang="sk-SK" sz="2800" b="1" dirty="0" smtClean="0">
                <a:solidFill>
                  <a:srgbClr val="0070C0"/>
                </a:solidFill>
                <a:latin typeface="+mj-lt"/>
              </a:rPr>
              <a:t>Aktivita je určená pre žiakov I. aj II. stupňa. Je potrebné prispôsobiť text pre mladších žiakov.</a:t>
            </a:r>
            <a:endParaRPr lang="sk-SK" sz="28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7170" name="Picture 2" descr="C:\Users\Pavol\Desktop\images8C96Z1FY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10716" b="10716"/>
          <a:stretch>
            <a:fillRect/>
          </a:stretch>
        </p:blipFill>
        <p:spPr bwMode="auto">
          <a:xfrm>
            <a:off x="3840671" y="1469583"/>
            <a:ext cx="4277668" cy="364237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539552" y="548680"/>
            <a:ext cx="7992888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3200" dirty="0" smtClean="0"/>
              <a:t>Základná škola Dojč</a:t>
            </a:r>
          </a:p>
          <a:p>
            <a:r>
              <a:rPr lang="sk-SK" sz="2000" dirty="0" smtClean="0"/>
              <a:t>Dojč 137, 906 02 Dojč</a:t>
            </a:r>
          </a:p>
          <a:p>
            <a:pPr>
              <a:buNone/>
            </a:pPr>
            <a:endParaRPr lang="sk-SK" sz="2000" dirty="0" smtClean="0"/>
          </a:p>
          <a:p>
            <a:r>
              <a:rPr lang="sk-SK" sz="2000" dirty="0" smtClean="0"/>
              <a:t>Mgr. Zuzana Lučeničová</a:t>
            </a:r>
          </a:p>
          <a:p>
            <a:r>
              <a:rPr lang="sk-SK" sz="2000" dirty="0" smtClean="0"/>
              <a:t>0907 685 869, </a:t>
            </a:r>
            <a:r>
              <a:rPr lang="sk-SK" sz="2000" dirty="0" err="1" smtClean="0">
                <a:hlinkClick r:id="rId2"/>
              </a:rPr>
              <a:t>zklenova@gmail.com</a:t>
            </a:r>
            <a:endParaRPr lang="sk-SK" sz="2000" dirty="0" smtClean="0"/>
          </a:p>
          <a:p>
            <a:endParaRPr lang="sk-SK" sz="2000" dirty="0" smtClean="0"/>
          </a:p>
          <a:p>
            <a:pPr>
              <a:buNone/>
            </a:pPr>
            <a:r>
              <a:rPr lang="sk-SK" sz="2000" b="1" dirty="0" smtClean="0">
                <a:solidFill>
                  <a:srgbClr val="FF0000"/>
                </a:solidFill>
              </a:rPr>
              <a:t>MÄSO, RYBY, VAJCIA, STRUKOVINY</a:t>
            </a:r>
          </a:p>
          <a:p>
            <a:pPr>
              <a:buNone/>
            </a:pPr>
            <a:endParaRPr lang="sk-SK" dirty="0" smtClean="0"/>
          </a:p>
          <a:p>
            <a:pPr marL="64008" indent="0" algn="just">
              <a:buNone/>
            </a:pPr>
            <a:r>
              <a:rPr lang="sk-SK" dirty="0" smtClean="0"/>
              <a:t>5. A – Linda </a:t>
            </a:r>
            <a:r>
              <a:rPr lang="sk-SK" dirty="0" err="1" smtClean="0"/>
              <a:t>Lučanská</a:t>
            </a:r>
            <a:r>
              <a:rPr lang="sk-SK" dirty="0" smtClean="0"/>
              <a:t>, Karolína Podoliaková, Kristína </a:t>
            </a:r>
            <a:r>
              <a:rPr lang="sk-SK" dirty="0" err="1" smtClean="0"/>
              <a:t>Vilková</a:t>
            </a:r>
            <a:r>
              <a:rPr lang="sk-SK" dirty="0" smtClean="0"/>
              <a:t>, </a:t>
            </a:r>
            <a:r>
              <a:rPr lang="sk-SK" dirty="0" err="1" smtClean="0"/>
              <a:t>Aneta</a:t>
            </a:r>
            <a:r>
              <a:rPr lang="sk-SK" dirty="0" smtClean="0"/>
              <a:t> </a:t>
            </a:r>
            <a:r>
              <a:rPr lang="sk-SK" dirty="0" err="1" smtClean="0"/>
              <a:t>Matuská</a:t>
            </a:r>
            <a:r>
              <a:rPr lang="sk-SK" dirty="0" smtClean="0"/>
              <a:t>, Júlia Morávková, </a:t>
            </a:r>
            <a:r>
              <a:rPr lang="sk-SK" dirty="0" err="1" smtClean="0"/>
              <a:t>Eunika</a:t>
            </a:r>
            <a:r>
              <a:rPr lang="sk-SK" dirty="0" smtClean="0"/>
              <a:t> Pitoňáková, Terézia </a:t>
            </a:r>
            <a:r>
              <a:rPr lang="sk-SK" dirty="0" err="1" smtClean="0"/>
              <a:t>Šírová</a:t>
            </a:r>
            <a:endParaRPr lang="sk-SK" dirty="0" smtClean="0"/>
          </a:p>
          <a:p>
            <a:pPr marL="64008" indent="0" algn="just">
              <a:buNone/>
            </a:pPr>
            <a:r>
              <a:rPr lang="sk-SK" dirty="0" smtClean="0"/>
              <a:t>6. A – Jana Morávková, Natália </a:t>
            </a:r>
            <a:r>
              <a:rPr lang="sk-SK" dirty="0" err="1" smtClean="0"/>
              <a:t>Pobjecká</a:t>
            </a:r>
            <a:r>
              <a:rPr lang="sk-SK" dirty="0" smtClean="0"/>
              <a:t>, Eliška </a:t>
            </a:r>
            <a:r>
              <a:rPr lang="sk-SK" dirty="0" err="1" smtClean="0"/>
              <a:t>Drozdová</a:t>
            </a:r>
            <a:endParaRPr lang="sk-SK" dirty="0" smtClean="0"/>
          </a:p>
          <a:p>
            <a:pPr marL="64008" indent="0" algn="just">
              <a:buNone/>
            </a:pPr>
            <a:r>
              <a:rPr lang="sk-SK" dirty="0" smtClean="0"/>
              <a:t>7. A – Zuzana </a:t>
            </a:r>
            <a:r>
              <a:rPr lang="sk-SK" smtClean="0"/>
              <a:t>Morávková</a:t>
            </a:r>
            <a:r>
              <a:rPr lang="sk-SK" dirty="0" smtClean="0"/>
              <a:t>, Sára </a:t>
            </a:r>
            <a:r>
              <a:rPr lang="sk-SK" dirty="0" err="1" smtClean="0"/>
              <a:t>Ráčková</a:t>
            </a:r>
            <a:r>
              <a:rPr lang="sk-SK" dirty="0" smtClean="0"/>
              <a:t>, Natália </a:t>
            </a:r>
            <a:r>
              <a:rPr lang="sk-SK" dirty="0" err="1" smtClean="0"/>
              <a:t>Šefčovičová</a:t>
            </a:r>
            <a:r>
              <a:rPr lang="sk-SK" dirty="0" smtClean="0"/>
              <a:t>, </a:t>
            </a:r>
            <a:r>
              <a:rPr lang="sk-SK" dirty="0" err="1" smtClean="0"/>
              <a:t>Sabina</a:t>
            </a:r>
            <a:r>
              <a:rPr lang="sk-SK" dirty="0" smtClean="0"/>
              <a:t> Jurčová, Eva </a:t>
            </a:r>
            <a:r>
              <a:rPr lang="sk-SK" dirty="0" err="1" smtClean="0"/>
              <a:t>Hiľovská</a:t>
            </a:r>
            <a:endParaRPr lang="sk-SK" dirty="0" smtClean="0"/>
          </a:p>
          <a:p>
            <a:pPr marL="64008" indent="0" algn="just">
              <a:buNone/>
            </a:pPr>
            <a:r>
              <a:rPr lang="sk-SK" dirty="0" smtClean="0"/>
              <a:t>8. A – Anna Sekáčová, Kristína </a:t>
            </a:r>
            <a:r>
              <a:rPr lang="sk-SK" dirty="0" err="1" smtClean="0"/>
              <a:t>Hrebenárová</a:t>
            </a:r>
            <a:r>
              <a:rPr lang="sk-SK" dirty="0" smtClean="0"/>
              <a:t>, Katarína Opatovská, Natália Grünvalská, Marcela </a:t>
            </a:r>
            <a:r>
              <a:rPr lang="sk-SK" dirty="0" err="1" smtClean="0"/>
              <a:t>Dolgová</a:t>
            </a:r>
            <a:r>
              <a:rPr lang="sk-SK" dirty="0" smtClean="0"/>
              <a:t>, Lucia </a:t>
            </a:r>
            <a:r>
              <a:rPr lang="sk-SK" dirty="0" err="1" smtClean="0"/>
              <a:t>Golianová</a:t>
            </a:r>
            <a:endParaRPr lang="sk-SK" dirty="0" smtClean="0"/>
          </a:p>
          <a:p>
            <a:pPr>
              <a:buNone/>
            </a:pPr>
            <a:endParaRPr lang="sk-SK" dirty="0" smtClean="0">
              <a:solidFill>
                <a:srgbClr val="FF0000"/>
              </a:solidFill>
            </a:endParaRPr>
          </a:p>
          <a:p>
            <a:r>
              <a:rPr lang="sk-SK" sz="2000" dirty="0" smtClean="0"/>
              <a:t>Počet zapojených žiakov: 21</a:t>
            </a:r>
            <a:endParaRPr lang="sk-SK" sz="2000" dirty="0" smtClean="0">
              <a:solidFill>
                <a:srgbClr val="FF0000"/>
              </a:solidFill>
            </a:endParaRPr>
          </a:p>
          <a:p>
            <a:r>
              <a:rPr lang="sk-SK" sz="2000" dirty="0" smtClean="0"/>
              <a:t>Celkový počet žiakov školy: 149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Luxusný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102</TotalTime>
  <Words>362</Words>
  <Application>Microsoft Office PowerPoint</Application>
  <PresentationFormat>Prezentácia na obrazovke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Tok</vt:lpstr>
      <vt:lpstr>Zázračné bielkoviny</vt:lpstr>
      <vt:lpstr>Venovali sme sa: </vt:lpstr>
      <vt:lpstr>1. POPOLUŠKY</vt:lpstr>
      <vt:lpstr>Snímka 4</vt:lpstr>
      <vt:lpstr>2. MÄSOVÉ BUBLINY</vt:lpstr>
      <vt:lpstr>Snímka 6</vt:lpstr>
      <vt:lpstr>3. Strukovinky</vt:lpstr>
      <vt:lpstr>Do aktivity sa zapojili všetci žiaci ako v predchádzajúcich aktivitách venovaných tejto dennej téme.</vt:lpstr>
      <vt:lpstr>Snímka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Zázračné bielkoviny</dc:title>
  <dc:creator>Pavol</dc:creator>
  <cp:lastModifiedBy>SPPK</cp:lastModifiedBy>
  <cp:revision>12</cp:revision>
  <dcterms:created xsi:type="dcterms:W3CDTF">2014-10-22T17:36:09Z</dcterms:created>
  <dcterms:modified xsi:type="dcterms:W3CDTF">2014-10-23T13:34:02Z</dcterms:modified>
</cp:coreProperties>
</file>